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6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3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8D2A-A63C-4CFD-BBDE-EE4419B5EC3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D0-1775-4400-945A-7707B325E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jdotintranet.njdot.la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status of my invoice?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Accounts Payable (Invoice)-On Line Web Center, located on the NJDOT Intranet will provide you with information on the status of your invoice.</a:t>
            </a:r>
          </a:p>
        </p:txBody>
      </p:sp>
    </p:spTree>
    <p:extLst>
      <p:ext uri="{BB962C8B-B14F-4D97-AF65-F5344CB8AC3E}">
        <p14:creationId xmlns:p14="http://schemas.microsoft.com/office/powerpoint/2010/main" val="118498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219199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Click Once On Accounts Payable (Invoice) On Line Web Center –Viewing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557337"/>
            <a:ext cx="6610350" cy="47339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52600" y="3674382"/>
            <a:ext cx="1155700" cy="11969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4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33375"/>
            <a:ext cx="4495800" cy="61912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131629" y="832758"/>
            <a:ext cx="1567542" cy="5878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99171" y="526507"/>
            <a:ext cx="17798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Drop Down To View A List Of Available Reports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99171" y="2033087"/>
            <a:ext cx="177981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That Directions Are Provided.  Please Read Prior to Processing A Report.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8882743" y="2873829"/>
            <a:ext cx="816428" cy="36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7903029" y="1993299"/>
            <a:ext cx="794657" cy="1794114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1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A77F21-5942-49EB-99DB-593E3DC0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18" y="524617"/>
            <a:ext cx="7134225" cy="5305425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>
            <a:off x="6790141" y="1902284"/>
            <a:ext cx="1289956" cy="2399087"/>
          </a:xfrm>
          <a:prstGeom prst="rightBrace">
            <a:avLst>
              <a:gd name="adj1" fmla="val 8333"/>
              <a:gd name="adj2" fmla="val 51049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5264" y="1260254"/>
            <a:ext cx="271686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Of Available Reports: Clicking on the down arrow next to Available Reports will give you a list of reports to choose from as shown to the left.  </a:t>
            </a:r>
            <a:br>
              <a:rPr lang="en-US" dirty="0"/>
            </a:br>
            <a:r>
              <a:rPr lang="en-US" b="1" dirty="0"/>
              <a:t>Note: </a:t>
            </a:r>
            <a:br>
              <a:rPr lang="en-US" b="1" dirty="0"/>
            </a:br>
            <a:r>
              <a:rPr lang="en-US" b="1" dirty="0"/>
              <a:t>-Paid Invoices Non CON represents all paid invoices except for construction and construction final.   </a:t>
            </a:r>
          </a:p>
          <a:p>
            <a:r>
              <a:rPr lang="en-US" b="1" dirty="0"/>
              <a:t>-Paid Invoices Con/Fin represent all paid construction and construction final estimates.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725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24543" y="127000"/>
            <a:ext cx="10858500" cy="1064305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Example Report Representing Paid Invoices Non CON for FY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64F08-23F7-4DD1-94AD-52EA68B7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94" y="1362075"/>
            <a:ext cx="6267450" cy="54959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994426" y="2452898"/>
            <a:ext cx="3104754" cy="672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7499878" y="2938450"/>
            <a:ext cx="1275555" cy="2136889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422612" y="6460123"/>
            <a:ext cx="149460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757105-C225-49BC-AC5D-01CA9D4FB997}"/>
              </a:ext>
            </a:extLst>
          </p:cNvPr>
          <p:cNvSpPr txBox="1"/>
          <p:nvPr/>
        </p:nvSpPr>
        <p:spPr>
          <a:xfrm>
            <a:off x="9009626" y="3781733"/>
            <a:ext cx="22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instructions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AAE45-5B44-43B0-8864-2D713FB11BDF}"/>
              </a:ext>
            </a:extLst>
          </p:cNvPr>
          <p:cNvSpPr txBox="1"/>
          <p:nvPr/>
        </p:nvSpPr>
        <p:spPr>
          <a:xfrm>
            <a:off x="8004932" y="5447555"/>
            <a:ext cx="353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the appropriate fiscal year or period that you are interested in.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C6EA66C-8673-4E8A-B78E-C874AB61B488}"/>
              </a:ext>
            </a:extLst>
          </p:cNvPr>
          <p:cNvSpPr/>
          <p:nvPr/>
        </p:nvSpPr>
        <p:spPr>
          <a:xfrm>
            <a:off x="7544022" y="5131288"/>
            <a:ext cx="373194" cy="1269512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1BEA3C-83B3-4EE6-AB7F-48D7B1151872}"/>
              </a:ext>
            </a:extLst>
          </p:cNvPr>
          <p:cNvSpPr txBox="1"/>
          <p:nvPr/>
        </p:nvSpPr>
        <p:spPr>
          <a:xfrm>
            <a:off x="8113989" y="6275457"/>
            <a:ext cx="323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once of Process Report</a:t>
            </a:r>
          </a:p>
        </p:txBody>
      </p:sp>
    </p:spTree>
    <p:extLst>
      <p:ext uri="{BB962C8B-B14F-4D97-AF65-F5344CB8AC3E}">
        <p14:creationId xmlns:p14="http://schemas.microsoft.com/office/powerpoint/2010/main" val="128086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32624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Select From The Available Reports – Paid Invoice GB Vendor is used in this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1852612"/>
            <a:ext cx="69818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32624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Enter Appropriate Information In Report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062AE-2E62-499E-910A-D51785E68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47" y="1453243"/>
            <a:ext cx="8901418" cy="4821601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819941" y="1174459"/>
            <a:ext cx="2310701" cy="24474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703815" y="4077050"/>
            <a:ext cx="4472030" cy="9718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8F0A41-9949-4F56-AB01-181F7D93DF24}"/>
              </a:ext>
            </a:extLst>
          </p:cNvPr>
          <p:cNvSpPr txBox="1"/>
          <p:nvPr/>
        </p:nvSpPr>
        <p:spPr>
          <a:xfrm>
            <a:off x="10284903" y="4815281"/>
            <a:ext cx="1174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once on Retrieve Report</a:t>
            </a:r>
          </a:p>
        </p:txBody>
      </p:sp>
    </p:spTree>
    <p:extLst>
      <p:ext uri="{BB962C8B-B14F-4D97-AF65-F5344CB8AC3E}">
        <p14:creationId xmlns:p14="http://schemas.microsoft.com/office/powerpoint/2010/main" val="331260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326243"/>
          </a:xfrm>
        </p:spPr>
        <p:txBody>
          <a:bodyPr>
            <a:normAutofit/>
          </a:bodyPr>
          <a:lstStyle/>
          <a:p>
            <a:r>
              <a:rPr lang="en-US" sz="4800" b="1" dirty="0"/>
              <a:t>Resulting Report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1170" y="5812971"/>
            <a:ext cx="681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Vendor By Scrolling Through The Vendor Names And Clicking Once On The Vendor Name To Select.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8191A-B562-428E-998C-C9C5EAC8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76"/>
            <a:ext cx="11585196" cy="431273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  <a:stCxn id="10" idx="1"/>
          </p:cNvCxnSpPr>
          <p:nvPr/>
        </p:nvCxnSpPr>
        <p:spPr>
          <a:xfrm flipH="1" flipV="1">
            <a:off x="1627464" y="1963024"/>
            <a:ext cx="1213706" cy="41731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4259992" y="1744910"/>
            <a:ext cx="1532606" cy="1409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6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8708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2346779"/>
            <a:ext cx="5435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49" y="127000"/>
            <a:ext cx="10623113" cy="1219199"/>
          </a:xfrm>
        </p:spPr>
        <p:txBody>
          <a:bodyPr>
            <a:noAutofit/>
          </a:bodyPr>
          <a:lstStyle/>
          <a:p>
            <a:r>
              <a:rPr lang="en-US" sz="3200" b="1" dirty="0"/>
              <a:t>Access the NJDOT Intranet (</a:t>
            </a:r>
            <a:r>
              <a:rPr lang="en-US" sz="3200" b="1" dirty="0">
                <a:hlinkClick r:id="rId2"/>
              </a:rPr>
              <a:t>http://njdotintranet.njdot.lan/</a:t>
            </a:r>
            <a:r>
              <a:rPr lang="en-US" sz="3200" b="1" dirty="0"/>
              <a:t>) then</a:t>
            </a:r>
            <a:br>
              <a:rPr lang="en-US" sz="3200" b="1" dirty="0"/>
            </a:br>
            <a:r>
              <a:rPr lang="en-US" sz="3200" b="1" dirty="0"/>
              <a:t>navigate to “Others”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0" y="1354122"/>
            <a:ext cx="10623113" cy="4895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813755" y="1229032"/>
            <a:ext cx="2635045" cy="28316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8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Click on Special Reports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3551" y="1955549"/>
            <a:ext cx="3410433" cy="39865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518787" y="1288026"/>
            <a:ext cx="1602658" cy="29103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2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Click on Accounting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20" y="2281936"/>
            <a:ext cx="10496550" cy="39719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838632" y="1252576"/>
            <a:ext cx="5033374" cy="42534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73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219199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Click Once On Accounts Payable (Invoice) On Line Web Center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557337"/>
            <a:ext cx="6610350" cy="47339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866900" y="3413125"/>
            <a:ext cx="1155700" cy="11969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6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219199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Enter Search Criteria And Click On Process Request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057" y="1346199"/>
            <a:ext cx="6181725" cy="47434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10083" y="5299529"/>
            <a:ext cx="1514960" cy="1873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0883" y="4844771"/>
            <a:ext cx="24892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 COMMAS PLEASE when using the Original Amount.</a:t>
            </a:r>
          </a:p>
          <a:p>
            <a:r>
              <a:rPr lang="en-US" dirty="0"/>
              <a:t>Put in the exact amount or a range.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86529" y="4357330"/>
            <a:ext cx="1538514" cy="9421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7329" y="3708739"/>
            <a:ext cx="2489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Date In Department:   Use the exact date or a range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883" y="2134431"/>
            <a:ext cx="32276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Vendor Reference is the Vendor Name.   Note that it will bring you back every invoice that is related to that vendor.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35123" y="2903845"/>
            <a:ext cx="989920" cy="14534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>
            <a:off x="8245930" y="5486853"/>
            <a:ext cx="1850971" cy="2771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219199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Example Of A Search Using An Exact Amount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09" y="1346199"/>
            <a:ext cx="7011534" cy="4648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66520" y="4254500"/>
            <a:ext cx="2695137" cy="1231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7449457" y="5829300"/>
            <a:ext cx="2100943" cy="6223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1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1219199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This Search Returned One Record – Click On View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2157412"/>
            <a:ext cx="6638925" cy="2543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073243" y="4288744"/>
            <a:ext cx="2046514" cy="6204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6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00"/>
            <a:ext cx="9144000" cy="697355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Status of Invoice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53343" y="3915160"/>
            <a:ext cx="1081314" cy="3883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641" y="2991830"/>
            <a:ext cx="2489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Invoice Amount Equals The Amount Entered Into The Search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1954" y="2368228"/>
            <a:ext cx="2489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Document ID Indicates The Invoice Has Been Keyed Into MACSE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657" y="789326"/>
            <a:ext cx="5972175" cy="583882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6856187" y="6146800"/>
            <a:ext cx="1554170" cy="404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13200" y="4948490"/>
            <a:ext cx="369207" cy="2678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1"/>
          </p:cNvCxnSpPr>
          <p:nvPr/>
        </p:nvCxnSpPr>
        <p:spPr>
          <a:xfrm flipH="1">
            <a:off x="5274130" y="2829893"/>
            <a:ext cx="4187824" cy="7386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uble Bracket 16"/>
          <p:cNvSpPr/>
          <p:nvPr/>
        </p:nvSpPr>
        <p:spPr>
          <a:xfrm>
            <a:off x="4212772" y="3255422"/>
            <a:ext cx="1061358" cy="549135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874384" y="4948490"/>
            <a:ext cx="21989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Date Approved For Payment In MACSE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94000" y="1958500"/>
            <a:ext cx="540657" cy="2662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9400" y="173952"/>
            <a:ext cx="248920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Date In </a:t>
            </a:r>
            <a:r>
              <a:rPr lang="en-US" dirty="0"/>
              <a:t>= Date In Department (PPI)</a:t>
            </a:r>
          </a:p>
          <a:p>
            <a:r>
              <a:rPr lang="en-US" b="1" dirty="0"/>
              <a:t>Date Approved </a:t>
            </a:r>
            <a:r>
              <a:rPr lang="en-US" dirty="0"/>
              <a:t>= Date Approved By Engineering Supervisor</a:t>
            </a:r>
          </a:p>
          <a:p>
            <a:r>
              <a:rPr lang="en-US" b="1" dirty="0"/>
              <a:t>Date Received A/P</a:t>
            </a:r>
            <a:r>
              <a:rPr lang="en-US" dirty="0"/>
              <a:t>= Date Invoice Was Received in Accounting Operations.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23400" y="868485"/>
            <a:ext cx="2489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Vendor Name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97315" y="1237817"/>
            <a:ext cx="2026085" cy="3335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7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BDB7B423D8D43AB0F2AFAC08308CC" ma:contentTypeVersion="10" ma:contentTypeDescription="Create a new document." ma:contentTypeScope="" ma:versionID="7d997b37da527c69cd7b58244adf6b19">
  <xsd:schema xmlns:xsd="http://www.w3.org/2001/XMLSchema" xmlns:xs="http://www.w3.org/2001/XMLSchema" xmlns:p="http://schemas.microsoft.com/office/2006/metadata/properties" xmlns:ns2="fe83979a-1a8a-4eea-98b3-311dd56c455f" xmlns:ns3="54f63c10-c95f-45d8-9558-593fb3937e10" xmlns:ns4="ad3d81c3-4ba4-4ef6-8886-186f8fd56a83" targetNamespace="http://schemas.microsoft.com/office/2006/metadata/properties" ma:root="true" ma:fieldsID="2aaeef42af3af0942e3e02a13eff3cbc" ns2:_="" ns3:_="" ns4:_="">
    <xsd:import namespace="fe83979a-1a8a-4eea-98b3-311dd56c455f"/>
    <xsd:import namespace="54f63c10-c95f-45d8-9558-593fb3937e10"/>
    <xsd:import namespace="ad3d81c3-4ba4-4ef6-8886-186f8fd56a83"/>
    <xsd:element name="properties">
      <xsd:complexType>
        <xsd:sequence>
          <xsd:element name="documentManagement">
            <xsd:complexType>
              <xsd:all>
                <xsd:element ref="ns2:alias" minOccurs="0"/>
                <xsd:element ref="ns3:SharedWithUsers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3979a-1a8a-4eea-98b3-311dd56c455f" elementFormDefault="qualified">
    <xsd:import namespace="http://schemas.microsoft.com/office/2006/documentManagement/types"/>
    <xsd:import namespace="http://schemas.microsoft.com/office/infopath/2007/PartnerControls"/>
    <xsd:element name="alias" ma:index="8" nillable="true" ma:displayName="alias" ma:internalName="alias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63c10-c95f-45d8-9558-593fb3937e1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d81c3-4ba4-4ef6-8886-186f8fd56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lias xmlns="fe83979a-1a8a-4eea-98b3-311dd56c455f" xsi:nil="true"/>
  </documentManagement>
</p:properties>
</file>

<file path=customXml/itemProps1.xml><?xml version="1.0" encoding="utf-8"?>
<ds:datastoreItem xmlns:ds="http://schemas.openxmlformats.org/officeDocument/2006/customXml" ds:itemID="{670DC4A0-B900-46E9-A103-479AE1884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83979a-1a8a-4eea-98b3-311dd56c455f"/>
    <ds:schemaRef ds:uri="54f63c10-c95f-45d8-9558-593fb3937e10"/>
    <ds:schemaRef ds:uri="ad3d81c3-4ba4-4ef6-8886-186f8fd56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7E327B-8B85-4509-B6D2-22FA840C4D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2F47DE-B7A1-4F84-9855-AC5DEEC3A933}">
  <ds:schemaRefs>
    <ds:schemaRef ds:uri="http://purl.org/dc/terms/"/>
    <ds:schemaRef ds:uri="http://purl.org/dc/dcmitype/"/>
    <ds:schemaRef ds:uri="ad3d81c3-4ba4-4ef6-8886-186f8fd56a83"/>
    <ds:schemaRef ds:uri="54f63c10-c95f-45d8-9558-593fb3937e10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e83979a-1a8a-4eea-98b3-311dd56c455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396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What is the status of my invoice?</vt:lpstr>
      <vt:lpstr>Access the NJDOT Intranet (http://njdotintranet.njdot.lan/) then navigate to “Others” </vt:lpstr>
      <vt:lpstr>Click on Special Reports </vt:lpstr>
      <vt:lpstr>Click on Accounting</vt:lpstr>
      <vt:lpstr>Click Once On Accounts Payable (Invoice) On Line Web Center </vt:lpstr>
      <vt:lpstr>Enter Search Criteria And Click On Process Request</vt:lpstr>
      <vt:lpstr>Example Of A Search Using An Exact Amount</vt:lpstr>
      <vt:lpstr>This Search Returned One Record – Click On View </vt:lpstr>
      <vt:lpstr>Status of Invoice</vt:lpstr>
      <vt:lpstr>Click Once On Accounts Payable (Invoice) On Line Web Center –Viewing Reports</vt:lpstr>
      <vt:lpstr>PowerPoint Presentation</vt:lpstr>
      <vt:lpstr>PowerPoint Presentation</vt:lpstr>
      <vt:lpstr>Example Report Representing Paid Invoices Non CON for FY 2021</vt:lpstr>
      <vt:lpstr>Select From The Available Reports – Paid Invoice GB Vendor is used in this example</vt:lpstr>
      <vt:lpstr>Enter Appropriate Information In Report Title</vt:lpstr>
      <vt:lpstr>Resulting Report</vt:lpstr>
      <vt:lpstr>Questions</vt:lpstr>
    </vt:vector>
  </TitlesOfParts>
  <Company>NJDOT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status of my action?</dc:title>
  <dc:creator>Delucia, Barbara</dc:creator>
  <cp:lastModifiedBy>Delucia, Barbara [DOT]</cp:lastModifiedBy>
  <cp:revision>63</cp:revision>
  <dcterms:created xsi:type="dcterms:W3CDTF">2016-11-01T19:43:58Z</dcterms:created>
  <dcterms:modified xsi:type="dcterms:W3CDTF">2021-10-26T17:19:15Z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0x010100E8BBDB7B423D8D43AB0F2AFAC08308CC</vt:lpwstr>
  </property>
</Properties>
</file>